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9" r:id="rId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8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CA0B6-9CF0-0EDA-89FB-D16012AE4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2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84C1E-1D79-87C8-48C9-3C6AAF3AD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26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WFL Invite Card (Presentation)</dc:title>
  <dc:creator>Jeanne Goodman</dc:creator>
  <cp:lastModifiedBy>Jeanne</cp:lastModifiedBy>
  <cp:revision>2</cp:revision>
  <dcterms:created xsi:type="dcterms:W3CDTF">2006-08-16T00:00:00Z</dcterms:created>
  <dcterms:modified xsi:type="dcterms:W3CDTF">2024-04-10T21:18:45Z</dcterms:modified>
  <dc:identifier>DAGAzG71pq0</dc:identifier>
</cp:coreProperties>
</file>