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A64CA-419D-884B-760D-F757837BE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6401BF-E36D-BD92-9AE5-815B6C11A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3935A-42AA-0DA1-D734-82E82B2FF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07A70-93CF-FD63-D37B-0671ECB2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4C723-2B61-38C6-9109-BAACB3E2E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5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3306D-AC74-1EFA-9622-65D76041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F88EBC-D47B-4856-B801-D799A23CB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70BFF-3A2D-863B-1320-B3168A9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D313B-8250-E289-D185-0B0944F4A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5B777-ED8A-523C-54A0-8A56BD0C4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35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6DD53B-556C-99A9-FE50-D0C1B26D0A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62E99-92C3-B0A1-8910-5B5830DEA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BEEBA-E4EC-F24F-8EE2-748D9AAF9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E7A3C-9E96-A68E-9EB5-107B0478B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507D9-F1A1-6E1F-7270-07C683B98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28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BB036-AAD8-CCEE-D8D1-AC2D60CC4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E0E3F-030C-830D-F3FE-ABC7C8E51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C0C83-3BDB-CB30-365B-7119AE0FA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DCABA-FFC2-8E94-23AC-0F6F8BB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9867E-2A19-44EB-A902-4185F67E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86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36C41-4A8A-EB0C-2E0D-029E30902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0721F7-A0ED-C5B7-33CC-A91E9F40E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835B5-CB5F-A889-7819-707771FB2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3A9FE-499A-2F76-6075-2ACD8AE04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EB549-4F31-EEBE-4E51-CBB249861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4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1A3AA-8186-D8EE-EE41-D82F427C4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B7A6-A9E4-69CC-33BD-A32F59141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5045B-E273-D98B-CEA8-89A5DA0EC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1C7BA-7AA4-B947-92B5-8256F45EA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3B1BD-77CA-A726-738D-63733C10A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A0D2AB-3FF3-1732-B623-4EA7F307C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97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D47D5-E653-8CC0-639C-250E795E8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B15F3-7DD8-8D97-7D1F-BE2C01AC6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7868A-52A2-891D-AD14-1EEFE95B2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58D002-E33E-16EF-6A5C-2758D86899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90B5A4-37B9-002D-7D4D-BDC3F1F76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C6529-FA0F-0CFE-CAAC-D8953FB72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07E536-7B8C-6641-7EA0-F9D86F389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3299BF-58ED-EF37-C7B4-3A9D24144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7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8C69E-1009-96D8-3145-14515D849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4C2F4F-23EA-E539-926B-E87D753D9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7F8DA4-18C5-EAAE-64A2-97F5D9138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174F3E-991E-0B33-5C47-CD1EBAF35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3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D1C748-B573-0009-87DA-762DC5484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1B733A-BEDF-1AD1-004C-BE5D56902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75C78-6A4C-3657-6C20-B095725EA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82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57D40-BD95-CFB6-D995-BF4531E13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856C1-2D5C-7E72-19EF-BB9742342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2DCD1A-9997-D8C1-816D-F4F00F327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45231F-63F5-F5D2-2291-B41F4816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3F9CAC-E51E-0A1C-6019-19A1674A5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D90390-282F-ECAE-6399-38549AA37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92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E9FE-F602-29BD-F4C9-5027583F0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CA3B12-BB39-DC72-7A7C-1A296767D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B91E13-A74A-77AD-57A4-9AF4EBAA7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846005-F386-2E6A-15A6-AB8CFD968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0EDC43-61B6-12FF-ABD3-8A1923684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639F22-AB4B-B1AC-BA89-AB3B5F6D8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1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4419BC-7FFC-C963-F159-661B4DD61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F2C88-2F3D-7617-20F8-1434D68A9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54BC9-FAE7-14CE-8A6B-0BEEA5709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D9AFC-42F1-4252-B394-2440A8D93E06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E9310-842B-A14F-A1DF-52C506C6FF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A4A01-E5A2-9F7A-4149-DE8739023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7DF1F-1939-407E-B0E2-7E1BE2CDC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6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C365C-B432-54ED-A57E-7926B0C66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1BD7CE-8849-887F-9FD1-E70209A0D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717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8248BF-2296-399B-456D-D0DDAE39FE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443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Jeanne</dc:creator>
  <cp:lastModifiedBy>Jeanne</cp:lastModifiedBy>
  <cp:revision>1</cp:revision>
  <dcterms:created xsi:type="dcterms:W3CDTF">2025-03-19T14:06:07Z</dcterms:created>
  <dcterms:modified xsi:type="dcterms:W3CDTF">2025-03-19T14:07:08Z</dcterms:modified>
</cp:coreProperties>
</file>